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72" r:id="rId3"/>
    <p:sldId id="274" r:id="rId4"/>
    <p:sldId id="275" r:id="rId5"/>
    <p:sldId id="276" r:id="rId6"/>
    <p:sldId id="277" r:id="rId7"/>
    <p:sldId id="278" r:id="rId8"/>
    <p:sldId id="279" r:id="rId9"/>
    <p:sldId id="280" r:id="rId10"/>
    <p:sldId id="281" r:id="rId11"/>
    <p:sldId id="282" r:id="rId12"/>
    <p:sldId id="283" r:id="rId13"/>
    <p:sldId id="284" r:id="rId14"/>
    <p:sldId id="285" r:id="rId15"/>
    <p:sldId id="286" r:id="rId16"/>
    <p:sldId id="287" r:id="rId17"/>
    <p:sldId id="288" r:id="rId18"/>
    <p:sldId id="289" r:id="rId19"/>
    <p:sldId id="290" r:id="rId20"/>
    <p:sldId id="291" r:id="rId21"/>
    <p:sldId id="292" r:id="rId2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5B9B508-ECDB-4E37-86F7-7712917BBD1D}" v="4" dt="2024-09-13T07:47:03.4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4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79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312124-2428-B90F-2931-A15356F49E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CF6F116-D2D4-33B4-360C-022D5B049F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DCEB3FB-828D-54B7-CD43-BFEB225D7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8165F-0B09-4DE7-9518-F14F54CEB51A}" type="datetimeFigureOut">
              <a:rPr lang="ru-KZ" smtClean="0"/>
              <a:t>20.09.2024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59A7F28-7C70-6C3E-C860-F71BC71C9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0B8CFE-70C5-8DD8-0DAC-13032B456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C1D7A-C626-4330-B1F7-8978F04008C5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5015525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1817B4-44F5-B67E-DC69-FDCB41B05D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129EE8D-4387-1F2A-0139-986FB50198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7F2CB3F-7E1C-171A-FAE7-82085D7A6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8165F-0B09-4DE7-9518-F14F54CEB51A}" type="datetimeFigureOut">
              <a:rPr lang="ru-KZ" smtClean="0"/>
              <a:t>20.09.2024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AC33C7E-C3FA-2321-CC3E-A9BAD2D35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49FAD67-6AEA-D6C8-B597-44BB0B9E7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C1D7A-C626-4330-B1F7-8978F04008C5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793555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490C70C-2FB3-94CD-1270-7032FF0229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3F18C25-8876-1360-2393-CC56274045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4AAD2BE-FB07-C2F6-26ED-2359F9FEB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8165F-0B09-4DE7-9518-F14F54CEB51A}" type="datetimeFigureOut">
              <a:rPr lang="ru-KZ" smtClean="0"/>
              <a:t>20.09.2024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891CB4-024F-CC7C-B0D1-20D9C6619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8E08D13-4D1E-3887-17C2-00E743403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C1D7A-C626-4330-B1F7-8978F04008C5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164494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659069-DF96-3AE4-1703-29AAC1931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430FE3B-1D28-E3ED-187F-0201D3E203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537C341-A9D7-C0E6-A3E9-67FE92B8A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8165F-0B09-4DE7-9518-F14F54CEB51A}" type="datetimeFigureOut">
              <a:rPr lang="ru-KZ" smtClean="0"/>
              <a:t>20.09.2024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B89765-38AC-CE49-0627-6D175DE2E4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BE4C3B0-F60D-798C-7E40-0E8CB3F90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C1D7A-C626-4330-B1F7-8978F04008C5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034240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DDACAF-9AAD-01ED-96B0-A40BDE83C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8611197-0ED5-9159-F0B1-791D6D0B80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072B7BE-2737-6624-04E1-32593174E3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8165F-0B09-4DE7-9518-F14F54CEB51A}" type="datetimeFigureOut">
              <a:rPr lang="ru-KZ" smtClean="0"/>
              <a:t>20.09.2024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33C3D5B-BE03-BAC9-27CD-B44C024AD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CCAB93-6ACD-5DA8-7B1F-238B9B76B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C1D7A-C626-4330-B1F7-8978F04008C5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16039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B6938A-38AC-FE1E-ABEC-3405A95E5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54BF76E-EA26-0145-D3B5-E597EC3496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4409E30-E4A5-BAD1-150B-BB1D515976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73D12DE-D293-1909-F6C8-8C00947C0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8165F-0B09-4DE7-9518-F14F54CEB51A}" type="datetimeFigureOut">
              <a:rPr lang="ru-KZ" smtClean="0"/>
              <a:t>20.09.2024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1A0A1FF-109B-8404-628C-E1A1EF521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FE058E1-EE20-0AB7-B037-E2B8D3AE2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C1D7A-C626-4330-B1F7-8978F04008C5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126901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230EBE-6ABF-DF03-3F61-582220638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4949689-63AC-AD05-B52B-EA90D780C0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BA69592-32CE-8454-4D86-EE1BF70AEB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EF8E0BB-A13D-211B-1522-7B597BDAFE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50B9C54-3E2A-7D3E-17EA-DF9BB703AE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ED103F7-DBEA-5E66-39BE-455A1F794C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8165F-0B09-4DE7-9518-F14F54CEB51A}" type="datetimeFigureOut">
              <a:rPr lang="ru-KZ" smtClean="0"/>
              <a:t>20.09.2024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E7747D3-606F-6C71-07DE-5737D91BD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76E4CDD-9517-B6EB-DA29-11199AF31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C1D7A-C626-4330-B1F7-8978F04008C5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91619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33C9D1-FB25-D6E3-8C01-6423FBB32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CC36915-7D31-772E-C327-C497D6024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8165F-0B09-4DE7-9518-F14F54CEB51A}" type="datetimeFigureOut">
              <a:rPr lang="ru-KZ" smtClean="0"/>
              <a:t>20.09.2024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5A93A07-D26B-8136-64FC-F856E09EC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94D8763-26C5-8B19-34CF-EBEFAA483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C1D7A-C626-4330-B1F7-8978F04008C5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814221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C8A422C-2952-65C8-5FA8-C8A111096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8165F-0B09-4DE7-9518-F14F54CEB51A}" type="datetimeFigureOut">
              <a:rPr lang="ru-KZ" smtClean="0"/>
              <a:t>20.09.2024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4704B4A-3F23-D993-9C1C-3EE570FBD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2D0E6E6-63DE-51E0-3C16-9D476B45D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C1D7A-C626-4330-B1F7-8978F04008C5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664764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4C770E-02F0-BFA6-0579-45C070A33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467D833-D8CA-3A24-BCEA-32F2C2CFA2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2034548-FBE5-85CB-608B-57BBA65937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E6A4FCA-BA77-2177-7800-E265CB847B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8165F-0B09-4DE7-9518-F14F54CEB51A}" type="datetimeFigureOut">
              <a:rPr lang="ru-KZ" smtClean="0"/>
              <a:t>20.09.2024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D0BCF18-E0A9-2FA6-A37F-663F64F55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2AB01CF-E4A5-3082-7846-5D9A6E7D0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C1D7A-C626-4330-B1F7-8978F04008C5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867697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99C68F-1DA5-A520-05D5-DD8EC4F2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EB617CB-410C-D324-19DA-9E9BA2F965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2918766-B525-93A8-F411-196299CE1C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793D91A-144F-36E3-1D1C-8021AA4C3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8165F-0B09-4DE7-9518-F14F54CEB51A}" type="datetimeFigureOut">
              <a:rPr lang="ru-KZ" smtClean="0"/>
              <a:t>20.09.2024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7D49B0-3661-00EA-0039-CF77FDD36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56E4259-7195-381A-A912-D7163AE9F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C1D7A-C626-4330-B1F7-8978F04008C5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01047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61E097-8BEA-C980-F5CB-EC2F9C199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AC04E04-3D66-9F84-38ED-CE04392040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FEDAE13-0920-167D-D92A-4922592CC4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A68165F-0B09-4DE7-9518-F14F54CEB51A}" type="datetimeFigureOut">
              <a:rPr lang="ru-KZ" smtClean="0"/>
              <a:t>20.09.2024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B7577D1-73E1-32A9-5C7E-112548D992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F4590F8-8D8A-F3EA-7F88-4E33737951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34C1D7A-C626-4330-B1F7-8978F04008C5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0221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0610ABC-73FA-6327-D8A9-05FF2E11BE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736" y="1714351"/>
            <a:ext cx="6096528" cy="342929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57DD198-DF50-2E26-E6A6-5CC0BFCD2D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5673" y="321994"/>
            <a:ext cx="8285348" cy="6214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1171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5B72B0A-CFFB-DD3F-2ECF-D0C5E111D2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039" y="0"/>
            <a:ext cx="91559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9253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A06A0AF-EF68-D23F-80D9-814D1E890B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039" y="0"/>
            <a:ext cx="91559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3168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2D95578-744D-0F87-CC18-D8DD8413BC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039" y="0"/>
            <a:ext cx="91559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0512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256DC4E-E20E-A022-A04F-3482FAECDA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039" y="0"/>
            <a:ext cx="91559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9965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3159296-3099-7465-34B6-ADAC1C1D50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039" y="0"/>
            <a:ext cx="91559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6990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B326593-E57E-048A-99FB-68737928BC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039" y="0"/>
            <a:ext cx="91559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9526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CA25C40-D58A-43AC-E9BA-A82F2A681F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039" y="0"/>
            <a:ext cx="91559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1576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171B62B-CF7D-06D8-98E3-DD2F1096E6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039" y="0"/>
            <a:ext cx="91559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2897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DE62026-28D1-44AD-B247-D3B9F680CD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039" y="0"/>
            <a:ext cx="91559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998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9B00158-6CAC-CAE8-182B-735EC448F1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039" y="0"/>
            <a:ext cx="91559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7640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BC8CBC6-1EF4-6F4F-F1AB-601EFE6D10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039" y="0"/>
            <a:ext cx="91559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0053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1084BBE-5A75-E4C4-B68B-46285CA133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039" y="0"/>
            <a:ext cx="91559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30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D2788B0-9C62-9C1D-4E48-9A86497C1FE3}"/>
              </a:ext>
            </a:extLst>
          </p:cNvPr>
          <p:cNvSpPr txBox="1"/>
          <p:nvPr/>
        </p:nvSpPr>
        <p:spPr>
          <a:xfrm>
            <a:off x="3048000" y="2828836"/>
            <a:ext cx="6096000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                                  </a:t>
            </a:r>
            <a:r>
              <a:rPr lang="ru-RU" sz="2000" b="1" dirty="0"/>
              <a:t>Вопросы по Теме </a:t>
            </a:r>
          </a:p>
          <a:p>
            <a:r>
              <a:rPr lang="ru-RU" dirty="0"/>
              <a:t>Какая религия была у древних тюрков?</a:t>
            </a:r>
          </a:p>
          <a:p>
            <a:r>
              <a:rPr lang="ru-RU" dirty="0"/>
              <a:t>Какую религию исповедовали древние турки?</a:t>
            </a:r>
          </a:p>
          <a:p>
            <a:r>
              <a:rPr lang="ru-RU" dirty="0"/>
              <a:t>Кто был объектом поклонения у древних тюрков?</a:t>
            </a:r>
          </a:p>
          <a:p>
            <a:r>
              <a:rPr lang="ru-RU" dirty="0"/>
              <a:t>Какие божества были у древних тюрков?</a:t>
            </a:r>
          </a:p>
          <a:p>
            <a:r>
              <a:rPr lang="ru-RU" dirty="0"/>
              <a:t>Когда появился Ислам у тюрков?</a:t>
            </a:r>
          </a:p>
          <a:p>
            <a:r>
              <a:rPr lang="ru-RU" dirty="0"/>
              <a:t>Какие традиции были у тюрков?</a:t>
            </a:r>
          </a:p>
          <a:p>
            <a:r>
              <a:rPr lang="ru-RU" dirty="0"/>
              <a:t>Кому поклонялись тюрки?</a:t>
            </a:r>
          </a:p>
          <a:p>
            <a:r>
              <a:rPr lang="ru-RU" dirty="0"/>
              <a:t>Какой праздник древних тюрков?</a:t>
            </a:r>
          </a:p>
          <a:p>
            <a:r>
              <a:rPr lang="ru-RU" dirty="0"/>
              <a:t>Какое занятие было основным у тюрков?</a:t>
            </a:r>
            <a:endParaRPr lang="ru-KZ" dirty="0"/>
          </a:p>
        </p:txBody>
      </p:sp>
    </p:spTree>
    <p:extLst>
      <p:ext uri="{BB962C8B-B14F-4D97-AF65-F5344CB8AC3E}">
        <p14:creationId xmlns:p14="http://schemas.microsoft.com/office/powerpoint/2010/main" val="37724650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FBD64A4-5824-6823-8005-0F83B3FD63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039" y="0"/>
            <a:ext cx="91559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4356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7DF4AF6-5750-3AB2-C10F-3824E2BFF5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039" y="0"/>
            <a:ext cx="91559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7864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3AF0BA7-B025-2F52-2EE3-C8D5B0960D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039" y="0"/>
            <a:ext cx="91559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8426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6EAD5EF-8422-2356-F620-D213219ADC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039" y="0"/>
            <a:ext cx="91559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887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4EC8FCA-ABA0-3896-4702-6CB0FD82BE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039" y="0"/>
            <a:ext cx="91559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5692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57FBC70-D59A-D846-A8C9-1268E0D038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039" y="0"/>
            <a:ext cx="91559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3718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D913438-5612-EAEB-D9D1-6BF918E54A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039" y="0"/>
            <a:ext cx="91559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14815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60</Words>
  <Application>Microsoft Office PowerPoint</Application>
  <PresentationFormat>Широкоэкранный</PresentationFormat>
  <Paragraphs>10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5" baseType="lpstr">
      <vt:lpstr>Aptos</vt:lpstr>
      <vt:lpstr>Aptos Display</vt:lpstr>
      <vt:lpstr>Arial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Монтанай Элмира</dc:creator>
  <cp:lastModifiedBy>Монтанай Элмира</cp:lastModifiedBy>
  <cp:revision>5</cp:revision>
  <dcterms:created xsi:type="dcterms:W3CDTF">2024-09-13T07:31:42Z</dcterms:created>
  <dcterms:modified xsi:type="dcterms:W3CDTF">2024-09-20T08:38:58Z</dcterms:modified>
</cp:coreProperties>
</file>